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6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314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266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261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869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2223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418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349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91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158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38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5733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61D8FA-5CDA-4FA0-827A-DEFBF1168E8F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49147A-1A4F-4A2F-B1E8-339D6A163D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0728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Brief, Poster, Buch enthält.&#10;&#10;KI-generierte Inhalte können fehlerhaft sein.">
            <a:extLst>
              <a:ext uri="{FF2B5EF4-FFF2-40B4-BE49-F238E27FC236}">
                <a16:creationId xmlns:a16="http://schemas.microsoft.com/office/drawing/2014/main" id="{FAA25C8D-672A-9245-ADA3-70A71E0E1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054" y="643466"/>
            <a:ext cx="387189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8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reenshot, Brief, Design enthält.&#10;&#10;KI-generierte Inhalte können fehlerhaft sein.">
            <a:extLst>
              <a:ext uri="{FF2B5EF4-FFF2-40B4-BE49-F238E27FC236}">
                <a16:creationId xmlns:a16="http://schemas.microsoft.com/office/drawing/2014/main" id="{6FDCC54C-6B4D-B8BE-A826-80BA10F67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4599328" cy="6858000"/>
          </a:xfrm>
          <a:prstGeom prst="rect">
            <a:avLst/>
          </a:prstGeom>
        </p:spPr>
      </p:pic>
      <p:pic>
        <p:nvPicPr>
          <p:cNvPr id="7" name="Grafik 6" descr="Ein Bild, das Text, Schwarzweiß enthält.&#10;&#10;KI-generierte Inhalte können fehlerhaft sein.">
            <a:extLst>
              <a:ext uri="{FF2B5EF4-FFF2-40B4-BE49-F238E27FC236}">
                <a16:creationId xmlns:a16="http://schemas.microsoft.com/office/drawing/2014/main" id="{A1FDC597-8E42-FE31-BD9F-FE5999074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8792"/>
            <a:ext cx="4821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35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Schwarzweiß, Brief, Darstellung enthält.&#10;&#10;KI-generierte Inhalte können fehlerhaft sein.">
            <a:extLst>
              <a:ext uri="{FF2B5EF4-FFF2-40B4-BE49-F238E27FC236}">
                <a16:creationId xmlns:a16="http://schemas.microsoft.com/office/drawing/2014/main" id="{BA4936D5-2E6A-6A15-9E90-DBD5DCD41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6221" cy="6858000"/>
          </a:xfrm>
          <a:prstGeom prst="rect">
            <a:avLst/>
          </a:prstGeom>
        </p:spPr>
      </p:pic>
      <p:pic>
        <p:nvPicPr>
          <p:cNvPr id="9" name="Grafik 8" descr="Ein Bild, das Text, Screenshot, Brief, Design enthält.&#10;&#10;KI-generierte Inhalte können fehlerhaft sein.">
            <a:extLst>
              <a:ext uri="{FF2B5EF4-FFF2-40B4-BE49-F238E27FC236}">
                <a16:creationId xmlns:a16="http://schemas.microsoft.com/office/drawing/2014/main" id="{5809B087-CD33-2F29-1EF1-8B7DB8DFC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49197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40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Screenshot, Brief, Design enthält.&#10;&#10;KI-generierte Inhalte können fehlerhaft sein.">
            <a:extLst>
              <a:ext uri="{FF2B5EF4-FFF2-40B4-BE49-F238E27FC236}">
                <a16:creationId xmlns:a16="http://schemas.microsoft.com/office/drawing/2014/main" id="{509C45D8-D24C-90DD-9B43-B92DEC5E5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3" y="0"/>
            <a:ext cx="4813069" cy="6858000"/>
          </a:xfrm>
          <a:prstGeom prst="rect">
            <a:avLst/>
          </a:prstGeom>
        </p:spPr>
      </p:pic>
      <p:pic>
        <p:nvPicPr>
          <p:cNvPr id="7" name="Grafik 6" descr="Ein Bild, das Text, Brief, Screenshot, Zeitung enthält.&#10;&#10;KI-generierte Inhalte können fehlerhaft sein.">
            <a:extLst>
              <a:ext uri="{FF2B5EF4-FFF2-40B4-BE49-F238E27FC236}">
                <a16:creationId xmlns:a16="http://schemas.microsoft.com/office/drawing/2014/main" id="{8872D90E-FDDE-165D-A0EC-505B9C3B5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147" y="0"/>
            <a:ext cx="47456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62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Brief, Screenshot, Aufdruck enthält.&#10;&#10;KI-generierte Inhalte können fehlerhaft sein.">
            <a:extLst>
              <a:ext uri="{FF2B5EF4-FFF2-40B4-BE49-F238E27FC236}">
                <a16:creationId xmlns:a16="http://schemas.microsoft.com/office/drawing/2014/main" id="{B4911492-861F-EAAA-FB80-94F5ECCBD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663" y="0"/>
            <a:ext cx="47106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969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Koch</dc:creator>
  <cp:lastModifiedBy>Robert Koch</cp:lastModifiedBy>
  <cp:revision>1</cp:revision>
  <dcterms:created xsi:type="dcterms:W3CDTF">2025-07-02T13:31:27Z</dcterms:created>
  <dcterms:modified xsi:type="dcterms:W3CDTF">2025-07-02T13:43:14Z</dcterms:modified>
</cp:coreProperties>
</file>