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0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3314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9266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261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869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222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418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3491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991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58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38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573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61D8FA-5CDA-4FA0-827A-DEFBF1168E8F}" type="datetimeFigureOut">
              <a:rPr lang="de-CH" smtClean="0"/>
              <a:t>30.06.2026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49147A-1A4F-4A2F-B1E8-339D6A163D7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072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C9C467C-68E8-B6AB-12A4-3C2AC05D8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05004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3C7533F-A666-2A8A-DDFB-24CDA8AE9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271" y="85725"/>
            <a:ext cx="4772729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52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5FA2BCB-2CFB-42BF-91CE-693A98AAC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5" y="0"/>
            <a:ext cx="4853715" cy="6858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FC4F663-A7A5-8049-9C82-C694C7597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067" y="97972"/>
            <a:ext cx="4731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3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F5367BB-7D3F-21D8-6F15-60E065B4E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90114" cy="685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19C2D14-0F72-D73F-6A1C-00AC1A043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88" y="0"/>
            <a:ext cx="4667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5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EF8612B-F34B-A3C1-DC89-45352DAA8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67364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AF3CB6B-F4B3-E100-3017-EFBF106D7B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5974099" y="2057401"/>
            <a:ext cx="2670394" cy="165748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5C4D162-780C-B853-B9B7-2CB60F3689A2}"/>
              </a:ext>
            </a:extLst>
          </p:cNvPr>
          <p:cNvSpPr txBox="1"/>
          <p:nvPr/>
        </p:nvSpPr>
        <p:spPr>
          <a:xfrm>
            <a:off x="6825342" y="3086100"/>
            <a:ext cx="14369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50" b="1" dirty="0"/>
              <a:t>Wartenfelsschützen</a:t>
            </a:r>
          </a:p>
          <a:p>
            <a:r>
              <a:rPr lang="de-CH" sz="1050" b="1" dirty="0"/>
              <a:t>4654 Lostorf</a:t>
            </a:r>
          </a:p>
        </p:txBody>
      </p:sp>
    </p:spTree>
    <p:extLst>
      <p:ext uri="{BB962C8B-B14F-4D97-AF65-F5344CB8AC3E}">
        <p14:creationId xmlns:p14="http://schemas.microsoft.com/office/powerpoint/2010/main" val="3277514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A4-Papier (210 x 297 mm)</PresentationFormat>
  <Paragraphs>2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Koch</dc:creator>
  <cp:lastModifiedBy>Robert Koch</cp:lastModifiedBy>
  <cp:revision>4</cp:revision>
  <dcterms:created xsi:type="dcterms:W3CDTF">2025-07-02T13:31:27Z</dcterms:created>
  <dcterms:modified xsi:type="dcterms:W3CDTF">2026-06-30T15:45:02Z</dcterms:modified>
</cp:coreProperties>
</file>